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9" r:id="rId5"/>
    <p:sldId id="27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835"/>
          <a:stretch/>
        </p:blipFill>
        <p:spPr>
          <a:xfrm>
            <a:off x="-8815" y="64916"/>
            <a:ext cx="686148" cy="79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BD211F4-0831-4DFA-972A-FD02D3A9CD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045"/>
          <a:stretch/>
        </p:blipFill>
        <p:spPr>
          <a:xfrm>
            <a:off x="-8815" y="445982"/>
            <a:ext cx="525061" cy="58321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FAA5D1B-AFE3-406E-B167-CA1BB6C73E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4361" y="1229446"/>
            <a:ext cx="4263175" cy="488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1B61A4B-8CA2-4450-8174-6244C29D6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6804" y="1602509"/>
            <a:ext cx="5474682" cy="35733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E3141657-59B2-4610-BF19-81998ECACCC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945EB85-9A6E-4F25-9EA4-5A4B7F965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3733"/>
            <a:ext cx="10515600" cy="5093230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1800" i="1" cap="small" dirty="0">
                <a:solidFill>
                  <a:srgbClr val="9EC97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Les villes gallo-romaines (CE2).</a:t>
            </a:r>
            <a:endParaRPr lang="fr-FR" sz="1800" dirty="0">
              <a:solidFill>
                <a:srgbClr val="9EC97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57E806B3-AB06-4E71-9A98-CC9CBCE51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C195FC-27EA-14FA-636F-6FD8EB57E1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3045"/>
          <a:stretch/>
        </p:blipFill>
        <p:spPr>
          <a:xfrm>
            <a:off x="-8815" y="445982"/>
            <a:ext cx="525061" cy="58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8508" y="46883"/>
            <a:ext cx="4647492" cy="9027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45A5B1CC-BB84-4B01-A887-605430AF6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570" y="2465229"/>
            <a:ext cx="10524067" cy="5093230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1800" i="1" cap="small" dirty="0">
                <a:solidFill>
                  <a:srgbClr val="9EC97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Texte (CE2).</a:t>
            </a:r>
            <a:r>
              <a:rPr lang="fr-FR" sz="1800" i="1" cap="small" dirty="0">
                <a:solidFill>
                  <a:srgbClr val="F4944A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                                                                                                                                          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1800" i="1" cap="small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Chercher et classer les mots avec un « s »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1800" i="1" cap="small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pour trouver la règle</a:t>
            </a:r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0E8F8CE-E0A9-4EEC-9AB7-34644961D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54374">
            <a:off x="7078667" y="2274028"/>
            <a:ext cx="3892619" cy="2309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174105" y="606722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</a:p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J’utilise correctement la lettre s </a:t>
            </a:r>
            <a:endParaRPr lang="fr-FR" sz="1600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CEFE388-EF0E-455E-A12F-460DD6174D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571F2D0-D75C-BA36-177C-6091F067A2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3045"/>
          <a:stretch/>
        </p:blipFill>
        <p:spPr>
          <a:xfrm>
            <a:off x="-8815" y="445982"/>
            <a:ext cx="525061" cy="58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06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L’enquêteur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04B04F0-E7FD-4495-A59B-A89CB8FE6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80805">
            <a:off x="5570050" y="1929650"/>
            <a:ext cx="3254501" cy="2530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3FFE4A3-6122-452C-BAF4-20A4C8D77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79275">
            <a:off x="4372223" y="2560612"/>
            <a:ext cx="3286584" cy="2419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33F0AEB-9E6F-4AC8-B4C2-D86D5D97EB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2D997F30-C1E3-1883-8D81-CD46758C32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3045"/>
          <a:stretch/>
        </p:blipFill>
        <p:spPr>
          <a:xfrm>
            <a:off x="-8815" y="445982"/>
            <a:ext cx="525061" cy="58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76</Words>
  <Application>Microsoft Office PowerPoint</Application>
  <PresentationFormat>Grand écran</PresentationFormat>
  <Paragraphs>21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Quelle est la règle ? </vt:lpstr>
      <vt:lpstr>L’enquêteur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2022-08-25T14:11:40Z</dcterms:modified>
</cp:coreProperties>
</file>